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5" r:id="rId2"/>
    <p:sldId id="276" r:id="rId3"/>
    <p:sldId id="27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2DFDB712-2FF2-3B47-968A-C6E4B92067D6}">
          <p14:sldIdLst>
            <p14:sldId id="275"/>
            <p14:sldId id="276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/>
    <p:restoredTop sz="94681"/>
  </p:normalViewPr>
  <p:slideViewPr>
    <p:cSldViewPr snapToGrid="0" snapToObjects="1">
      <p:cViewPr varScale="1">
        <p:scale>
          <a:sx n="115" d="100"/>
          <a:sy n="115" d="100"/>
        </p:scale>
        <p:origin x="10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gif>
</file>

<file path=ppt/media/image11.png>
</file>

<file path=ppt/media/image2.gif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A0089E-861D-4643-89A1-B242E8540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D59A7C-616E-9E45-89BB-C01504E240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A2B7A1-5F29-3647-A19C-59A56E6A1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819766-FCB6-674D-BBFC-50CF9C92E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E603A4-366C-5C44-B211-98D09CFF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1226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FAEC05-F568-2043-85FB-4B8DD92D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FFF2E02-52DF-5A43-9BC6-3E6796453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21B55E-551F-0D40-9B47-2DEB0A161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AEA8F8-0C62-754F-A264-823FEACFA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A27C95-B62B-9942-BE43-896367B8E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7191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185F511-376B-8841-B8D2-140CEA5D42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3B1CB8-CB69-5F4E-A463-37FE8CA10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210DC0-155E-2B4B-BC51-6324EC17E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FFE248-35A6-EE48-B84D-851E65EDF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696BC1-6B55-3949-826C-D89BBACA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539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5916FD-3D15-4946-912D-6250B2710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06084A-948C-F246-8285-81A932E34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98555B-D03C-B94E-B64B-E32A4BC45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7F1886-3555-5E4B-AD96-EA3C6927D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FE1D79-71D7-7A46-BF5C-7CA785D2E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4512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81CFDD-621A-2748-A1A9-EBF61353B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617926-51BA-4F43-96C4-A9E804DB6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3E3580-3E4E-6F40-BC65-4583BC40F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AC48FA-906A-9043-B292-F512BAD0F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730836-A543-DD48-91B7-65D4C2DD5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930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D1078E-C4A6-DA41-8A99-FA97C7D17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E65967-DB02-C24F-8960-0AC7F10A11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E00288-6F27-1F45-870E-58B64D324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BC3029-9930-AD48-B3BD-34F5EF35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4EEE2B-4C45-F54F-9AF6-55FBB10E3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21C821-7180-D642-9B7A-582D0C096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470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787CF2-F0F8-BE41-A23A-888E92F46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185707-79C6-9940-952D-D789A1C9C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480700-7BD9-DB44-9AA2-1B553B110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F1D11C1-2F83-EE40-8494-533CE47E56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A0F5E7E-345E-794C-8AFB-ED578D8B19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20AF0E4-4C27-D04E-831B-F53591B27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2E3D288-F280-F041-9E8D-5D268E191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61A9764-B718-124E-AC75-37AED11D2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380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0C8118-66CB-CE43-86E6-CEE57617E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2A57D4B-A8FD-804F-B823-A2EE69055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853AEBC-8472-4A44-8EF7-0976C1526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2A0E871-D9F3-7547-B4DA-F9E0B4926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666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91F2AF8-F3AC-5E49-9D21-11669B7A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89F672C-9F19-3944-AD3C-D8BEAABE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51C64C-5C5D-214D-A188-AF8BEFEC1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9030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6B2C6B-A9F6-8044-98AD-5CCBD4A2A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695DDE-DF64-884F-8617-B2C040496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13E3D1-5A82-7D48-AB97-6F723C420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F11DB7-EA66-224E-8B52-3F14E4325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438E26-76AC-A241-BA61-45A69349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1A236C-AA49-7743-BD82-FE9D14D5D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1717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366DAB-CF6A-F646-8BDC-20E0DFD0A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E7B6C28-3764-2340-9A2E-4462B4E63B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71E5B5-F482-9B47-B318-487AD6D9F8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95F8FD-1152-FB4F-BD68-E2E379727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A06631-7327-EB43-9409-7A92E7099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161C44-D1F7-8D42-8EFC-33E5D5754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1209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7C8DF5E-0591-4347-8557-4198CA10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3BA57B-5AC8-4543-9A2E-6FE1D67D3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363C9D-1FC0-3E46-B17F-56153FE40E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6026C-2C73-A84C-BC94-5842469D0158}" type="datetimeFigureOut">
              <a:rPr kumimoji="1" lang="zh-CN" altLang="en-US" smtClean="0"/>
              <a:t>2020/6/23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44395C-E7A1-544D-BCFC-260CEBD72B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0515A4-90BA-E94F-A2F9-79A699A0A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3917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gif"/><Relationship Id="rId5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/>
              <p:nvPr/>
            </p:nvSpPr>
            <p:spPr>
              <a:xfrm>
                <a:off x="0" y="38019"/>
                <a:ext cx="390183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N</a:t>
                </a:r>
                <a:r>
                  <a:rPr kumimoji="1" lang="en-US" altLang="zh-CN" baseline="-25000" dirty="0"/>
                  <a:t>e</a:t>
                </a:r>
                <a:r>
                  <a:rPr kumimoji="1" lang="en-US" altLang="zh-CN" dirty="0"/>
                  <a:t>=5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,</a:t>
                </a:r>
                <a:r>
                  <a:rPr kumimoji="1" lang="zh-CN" altLang="en-US" dirty="0"/>
                  <a:t> </a:t>
                </a:r>
                <a:r>
                  <a:rPr lang="en" altLang="zh-CN" dirty="0">
                    <a:latin typeface="Helvetica" pitchFamily="2" charset="0"/>
                  </a:rPr>
                  <a:t>v </a:t>
                </a:r>
                <a:r>
                  <a:rPr kumimoji="1" lang="en-US" altLang="zh-CN" dirty="0"/>
                  <a:t>=1/3,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Orbits=73,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=0.0001</m:t>
                    </m:r>
                  </m:oMath>
                </a14:m>
                <a:endParaRPr kumimoji="1" lang="zh-CN" altLang="en-US" dirty="0"/>
              </a:p>
            </p:txBody>
          </p:sp>
        </mc:Choice>
        <mc:Fallback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019"/>
                <a:ext cx="3901837" cy="369332"/>
              </a:xfrm>
              <a:prstGeom prst="rect">
                <a:avLst/>
              </a:prstGeom>
              <a:blipFill>
                <a:blip r:embed="rId2"/>
                <a:stretch>
                  <a:fillRect l="-977" t="-6667" b="-2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:a16="http://schemas.microsoft.com/office/drawing/2014/main" id="{950CA2A4-15AE-C841-9A76-E33B00217119}"/>
              </a:ext>
            </a:extLst>
          </p:cNvPr>
          <p:cNvSpPr/>
          <p:nvPr/>
        </p:nvSpPr>
        <p:spPr>
          <a:xfrm>
            <a:off x="8090719" y="58536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1400FF"/>
                </a:solidFill>
                <a:latin typeface="Helvetica" pitchFamily="2" charset="0"/>
              </a:rPr>
              <a:t>Pair</a:t>
            </a:r>
            <a:r>
              <a:rPr lang="zh-CN" altLang="en-US" dirty="0">
                <a:solidFill>
                  <a:srgbClr val="1400FF"/>
                </a:solidFill>
                <a:latin typeface="Helvetica" pitchFamily="2" charset="0"/>
              </a:rPr>
              <a:t> </a:t>
            </a:r>
            <a:r>
              <a:rPr lang="en-US" altLang="zh-CN" dirty="0">
                <a:solidFill>
                  <a:srgbClr val="1400FF"/>
                </a:solidFill>
                <a:latin typeface="Helvetica" pitchFamily="2" charset="0"/>
              </a:rPr>
              <a:t>correlation function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5FF2C8E-5BAB-9D42-A234-7A8EE47FF850}"/>
              </a:ext>
            </a:extLst>
          </p:cNvPr>
          <p:cNvSpPr/>
          <p:nvPr/>
        </p:nvSpPr>
        <p:spPr>
          <a:xfrm>
            <a:off x="4924553" y="38019"/>
            <a:ext cx="1553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parallelogram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6D39A53-F877-4A49-8595-3D93E5A93DAC}"/>
              </a:ext>
            </a:extLst>
          </p:cNvPr>
          <p:cNvSpPr txBox="1"/>
          <p:nvPr/>
        </p:nvSpPr>
        <p:spPr>
          <a:xfrm>
            <a:off x="1709092" y="5205671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Electron density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0E2CA734-9180-FA4B-B285-6F7765E64079}"/>
                  </a:ext>
                </a:extLst>
              </p:cNvPr>
              <p:cNvSpPr txBox="1"/>
              <p:nvPr/>
            </p:nvSpPr>
            <p:spPr>
              <a:xfrm>
                <a:off x="879824" y="407351"/>
                <a:ext cx="1906869" cy="303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kumimoji="1" lang="en-US" altLang="zh-CN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=0.5,</m:t>
                    </m:r>
                    <m:r>
                      <a:rPr kumimoji="1" lang="en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kumimoji="1" lang="en-US" altLang="zh-CN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kumimoji="1"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e>
                    </m:rad>
                  </m:oMath>
                </a14:m>
                <a:r>
                  <a:rPr kumimoji="1" lang="en-US" altLang="zh-CN" dirty="0"/>
                  <a:t>/2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0E2CA734-9180-FA4B-B285-6F7765E64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24" y="407351"/>
                <a:ext cx="1906869" cy="303096"/>
              </a:xfrm>
              <a:prstGeom prst="rect">
                <a:avLst/>
              </a:prstGeom>
              <a:blipFill>
                <a:blip r:embed="rId5"/>
                <a:stretch>
                  <a:fillRect l="-2649" t="-12000" r="-3974" b="-44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图片 9">
            <a:extLst>
              <a:ext uri="{FF2B5EF4-FFF2-40B4-BE49-F238E27FC236}">
                <a16:creationId xmlns:a16="http://schemas.microsoft.com/office/drawing/2014/main" id="{FEDCC477-45B8-C24D-9EA1-86BB3BB683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0672" y="925552"/>
            <a:ext cx="5598841" cy="419673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C526D6A-3737-E14B-B435-C95AEA4A80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458" y="1408813"/>
            <a:ext cx="4976470" cy="312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29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/>
              <p:nvPr/>
            </p:nvSpPr>
            <p:spPr>
              <a:xfrm>
                <a:off x="0" y="38019"/>
                <a:ext cx="4145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N</a:t>
                </a:r>
                <a:r>
                  <a:rPr kumimoji="1" lang="en-US" altLang="zh-CN" baseline="-25000" dirty="0"/>
                  <a:t>e</a:t>
                </a:r>
                <a:r>
                  <a:rPr kumimoji="1" lang="en-US" altLang="zh-CN" dirty="0"/>
                  <a:t>=25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,</a:t>
                </a:r>
                <a:r>
                  <a:rPr kumimoji="1" lang="zh-CN" altLang="en-US" dirty="0"/>
                  <a:t> </a:t>
                </a:r>
                <a:r>
                  <a:rPr lang="en" altLang="zh-CN" dirty="0">
                    <a:latin typeface="Helvetica" pitchFamily="2" charset="0"/>
                  </a:rPr>
                  <a:t>v </a:t>
                </a:r>
                <a:r>
                  <a:rPr kumimoji="1" lang="en-US" altLang="zh-CN" dirty="0"/>
                  <a:t>=1/5,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Orbits=121,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=0.0001</m:t>
                    </m:r>
                  </m:oMath>
                </a14:m>
                <a:endParaRPr kumimoji="1" lang="zh-CN" altLang="en-US" dirty="0"/>
              </a:p>
            </p:txBody>
          </p:sp>
        </mc:Choice>
        <mc:Fallback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019"/>
                <a:ext cx="4145494" cy="369332"/>
              </a:xfrm>
              <a:prstGeom prst="rect">
                <a:avLst/>
              </a:prstGeom>
              <a:blipFill>
                <a:blip r:embed="rId2"/>
                <a:stretch>
                  <a:fillRect l="-920" t="-6667" b="-2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:a16="http://schemas.microsoft.com/office/drawing/2014/main" id="{950CA2A4-15AE-C841-9A76-E33B00217119}"/>
              </a:ext>
            </a:extLst>
          </p:cNvPr>
          <p:cNvSpPr/>
          <p:nvPr/>
        </p:nvSpPr>
        <p:spPr>
          <a:xfrm>
            <a:off x="8090719" y="58536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1400FF"/>
                </a:solidFill>
                <a:latin typeface="Helvetica" pitchFamily="2" charset="0"/>
              </a:rPr>
              <a:t>Pair</a:t>
            </a:r>
            <a:r>
              <a:rPr lang="zh-CN" altLang="en-US" dirty="0">
                <a:solidFill>
                  <a:srgbClr val="1400FF"/>
                </a:solidFill>
                <a:latin typeface="Helvetica" pitchFamily="2" charset="0"/>
              </a:rPr>
              <a:t> </a:t>
            </a:r>
            <a:r>
              <a:rPr lang="en-US" altLang="zh-CN" dirty="0">
                <a:solidFill>
                  <a:srgbClr val="1400FF"/>
                </a:solidFill>
                <a:latin typeface="Helvetica" pitchFamily="2" charset="0"/>
              </a:rPr>
              <a:t>correlation function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5FF2C8E-5BAB-9D42-A234-7A8EE47FF850}"/>
              </a:ext>
            </a:extLst>
          </p:cNvPr>
          <p:cNvSpPr/>
          <p:nvPr/>
        </p:nvSpPr>
        <p:spPr>
          <a:xfrm>
            <a:off x="4924553" y="38019"/>
            <a:ext cx="1553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parallelogram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6D39A53-F877-4A49-8595-3D93E5A93DAC}"/>
              </a:ext>
            </a:extLst>
          </p:cNvPr>
          <p:cNvSpPr txBox="1"/>
          <p:nvPr/>
        </p:nvSpPr>
        <p:spPr>
          <a:xfrm>
            <a:off x="1709092" y="5205671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Electron density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2BE5476-89AA-D74E-AD3F-8FCDCFE72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752" y="814038"/>
            <a:ext cx="5747610" cy="430824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1FF7E91D-670D-3746-802C-0EF2270C2C73}"/>
                  </a:ext>
                </a:extLst>
              </p:cNvPr>
              <p:cNvSpPr txBox="1"/>
              <p:nvPr/>
            </p:nvSpPr>
            <p:spPr>
              <a:xfrm>
                <a:off x="879824" y="407351"/>
                <a:ext cx="1906869" cy="303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kumimoji="1" lang="en-US" altLang="zh-CN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=0.5,</m:t>
                    </m:r>
                    <m:r>
                      <a:rPr kumimoji="1" lang="en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kumimoji="1" lang="en-US" altLang="zh-CN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kumimoji="1"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e>
                    </m:rad>
                  </m:oMath>
                </a14:m>
                <a:r>
                  <a:rPr kumimoji="1" lang="en-US" altLang="zh-CN" dirty="0"/>
                  <a:t>/2</a:t>
                </a:r>
                <a:endParaRPr kumimoji="1" lang="zh-CN" altLang="en-US" dirty="0"/>
              </a:p>
            </p:txBody>
          </p:sp>
        </mc:Choice>
        <mc:Fallback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1FF7E91D-670D-3746-802C-0EF2270C2C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24" y="407351"/>
                <a:ext cx="1906869" cy="303096"/>
              </a:xfrm>
              <a:prstGeom prst="rect">
                <a:avLst/>
              </a:prstGeom>
              <a:blipFill>
                <a:blip r:embed="rId4"/>
                <a:stretch>
                  <a:fillRect l="-2649" t="-12000" r="-3974" b="-44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图片 10">
            <a:extLst>
              <a:ext uri="{FF2B5EF4-FFF2-40B4-BE49-F238E27FC236}">
                <a16:creationId xmlns:a16="http://schemas.microsoft.com/office/drawing/2014/main" id="{CF865949-4410-9045-B3B9-3D09C9892A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00" y="1315301"/>
            <a:ext cx="5350385" cy="333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39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/>
              <p:nvPr/>
            </p:nvSpPr>
            <p:spPr>
              <a:xfrm>
                <a:off x="0" y="38019"/>
                <a:ext cx="4145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N</a:t>
                </a:r>
                <a:r>
                  <a:rPr kumimoji="1" lang="en-US" altLang="zh-CN" baseline="-25000" dirty="0"/>
                  <a:t>e</a:t>
                </a:r>
                <a:r>
                  <a:rPr kumimoji="1" lang="en-US" altLang="zh-CN" dirty="0"/>
                  <a:t>=25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,</a:t>
                </a:r>
                <a:r>
                  <a:rPr kumimoji="1" lang="zh-CN" altLang="en-US" dirty="0"/>
                  <a:t> </a:t>
                </a:r>
                <a:r>
                  <a:rPr lang="en" altLang="zh-CN" dirty="0">
                    <a:latin typeface="Helvetica" pitchFamily="2" charset="0"/>
                  </a:rPr>
                  <a:t>v </a:t>
                </a:r>
                <a:r>
                  <a:rPr kumimoji="1" lang="en-US" altLang="zh-CN" dirty="0"/>
                  <a:t>=1/7,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Orbits=169,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=0.0001</m:t>
                    </m:r>
                  </m:oMath>
                </a14:m>
                <a:endParaRPr kumimoji="1" lang="zh-CN" altLang="en-US" dirty="0"/>
              </a:p>
            </p:txBody>
          </p:sp>
        </mc:Choice>
        <mc:Fallback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019"/>
                <a:ext cx="4145494" cy="369332"/>
              </a:xfrm>
              <a:prstGeom prst="rect">
                <a:avLst/>
              </a:prstGeom>
              <a:blipFill>
                <a:blip r:embed="rId2"/>
                <a:stretch>
                  <a:fillRect l="-920" t="-6667" b="-2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:a16="http://schemas.microsoft.com/office/drawing/2014/main" id="{950CA2A4-15AE-C841-9A76-E33B00217119}"/>
              </a:ext>
            </a:extLst>
          </p:cNvPr>
          <p:cNvSpPr/>
          <p:nvPr/>
        </p:nvSpPr>
        <p:spPr>
          <a:xfrm>
            <a:off x="8090719" y="58536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1400FF"/>
                </a:solidFill>
                <a:latin typeface="Helvetica" pitchFamily="2" charset="0"/>
              </a:rPr>
              <a:t>Pair</a:t>
            </a:r>
            <a:r>
              <a:rPr lang="zh-CN" altLang="en-US" dirty="0">
                <a:solidFill>
                  <a:srgbClr val="1400FF"/>
                </a:solidFill>
                <a:latin typeface="Helvetica" pitchFamily="2" charset="0"/>
              </a:rPr>
              <a:t> </a:t>
            </a:r>
            <a:r>
              <a:rPr lang="en-US" altLang="zh-CN" dirty="0">
                <a:solidFill>
                  <a:srgbClr val="1400FF"/>
                </a:solidFill>
                <a:latin typeface="Helvetica" pitchFamily="2" charset="0"/>
              </a:rPr>
              <a:t>correlation function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5FF2C8E-5BAB-9D42-A234-7A8EE47FF850}"/>
              </a:ext>
            </a:extLst>
          </p:cNvPr>
          <p:cNvSpPr/>
          <p:nvPr/>
        </p:nvSpPr>
        <p:spPr>
          <a:xfrm>
            <a:off x="4924553" y="38019"/>
            <a:ext cx="1553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parallelogram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6D39A53-F877-4A49-8595-3D93E5A93DAC}"/>
              </a:ext>
            </a:extLst>
          </p:cNvPr>
          <p:cNvSpPr txBox="1"/>
          <p:nvPr/>
        </p:nvSpPr>
        <p:spPr>
          <a:xfrm>
            <a:off x="1709092" y="5205671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Electron density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9A363FE-2579-BE43-9E02-9ADB7853F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3961" y="1221505"/>
            <a:ext cx="5315260" cy="398416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EFF11F20-863F-324F-AE2C-47AA01299C6B}"/>
                  </a:ext>
                </a:extLst>
              </p:cNvPr>
              <p:cNvSpPr txBox="1"/>
              <p:nvPr/>
            </p:nvSpPr>
            <p:spPr>
              <a:xfrm>
                <a:off x="879824" y="407351"/>
                <a:ext cx="1906869" cy="303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kumimoji="1" lang="en-US" altLang="zh-CN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=0.5,</m:t>
                    </m:r>
                    <m:r>
                      <a:rPr kumimoji="1" lang="en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kumimoji="1" lang="en-US" altLang="zh-CN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kumimoji="1"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e>
                    </m:rad>
                  </m:oMath>
                </a14:m>
                <a:r>
                  <a:rPr kumimoji="1" lang="en-US" altLang="zh-CN" dirty="0"/>
                  <a:t>/2</a:t>
                </a:r>
                <a:endParaRPr kumimoji="1" lang="zh-CN" altLang="en-US" dirty="0"/>
              </a:p>
            </p:txBody>
          </p:sp>
        </mc:Choice>
        <mc:Fallback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EFF11F20-863F-324F-AE2C-47AA01299C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824" y="407351"/>
                <a:ext cx="1906869" cy="303096"/>
              </a:xfrm>
              <a:prstGeom prst="rect">
                <a:avLst/>
              </a:prstGeom>
              <a:blipFill>
                <a:blip r:embed="rId4"/>
                <a:stretch>
                  <a:fillRect l="-2649" t="-12000" r="-3974" b="-44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图片 10">
            <a:extLst>
              <a:ext uri="{FF2B5EF4-FFF2-40B4-BE49-F238E27FC236}">
                <a16:creationId xmlns:a16="http://schemas.microsoft.com/office/drawing/2014/main" id="{D9E90A71-FF5C-B246-BEE9-D9A1D4816C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341" y="1561170"/>
            <a:ext cx="5096704" cy="313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221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11695</TotalTime>
  <Words>90</Words>
  <Application>Microsoft Macintosh PowerPoint</Application>
  <PresentationFormat>宽屏</PresentationFormat>
  <Paragraphs>15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9" baseType="lpstr">
      <vt:lpstr>等线</vt:lpstr>
      <vt:lpstr>等线 Light</vt:lpstr>
      <vt:lpstr>Arial</vt:lpstr>
      <vt:lpstr>Cambria Math</vt:lpstr>
      <vt:lpstr>Helvetica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ABC of FQHE</dc:title>
  <dc:creator>Microsoft Office 用户</dc:creator>
  <cp:lastModifiedBy>Microsoft Office User</cp:lastModifiedBy>
  <cp:revision>1456</cp:revision>
  <dcterms:created xsi:type="dcterms:W3CDTF">2019-05-09T11:33:34Z</dcterms:created>
  <dcterms:modified xsi:type="dcterms:W3CDTF">2020-06-23T09:01:52Z</dcterms:modified>
</cp:coreProperties>
</file>

<file path=docProps/thumbnail.jpeg>
</file>